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4144" r:id="rId1"/>
  </p:sldMasterIdLst>
  <p:notesMasterIdLst>
    <p:notesMasterId r:id="rId7"/>
  </p:notesMasterIdLst>
  <p:sldIdLst>
    <p:sldId id="5358" r:id="rId2"/>
    <p:sldId id="5359" r:id="rId3"/>
    <p:sldId id="5360" r:id="rId4"/>
    <p:sldId id="5361" r:id="rId5"/>
    <p:sldId id="5362" r:id="rId6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088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solidFill>
            <a:schemeClr val="accent6">
              <a:alpha val="20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solidFill>
            <a:schemeClr val="accent6">
              <a:alpha val="20000"/>
            </a:scheme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508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254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22"/>
  </p:normalViewPr>
  <p:slideViewPr>
    <p:cSldViewPr snapToGrid="0" showGuides="1">
      <p:cViewPr>
        <p:scale>
          <a:sx n="77" d="100"/>
          <a:sy n="77" d="100"/>
        </p:scale>
        <p:origin x="-1176" y="6"/>
      </p:cViewPr>
      <p:guideLst>
        <p:guide orient="horz" pos="208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7" name="Shape 129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98" name="Shape 129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80652503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7982716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457200" y="92074"/>
            <a:ext cx="82296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384892" y="6245225"/>
            <a:ext cx="301909" cy="288824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>
              <a:defRPr sz="1400" b="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90621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5" r:id="rId1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CB8DD46D-7AFD-4E6C-9EE6-FB4790022334.jpeg" descr="CB8DD46D-7AFD-4E6C-9EE6-FB4790022334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71452" y="115944"/>
            <a:ext cx="4811507" cy="7075199"/>
          </a:xfrm>
          <a:prstGeom prst="rect">
            <a:avLst/>
          </a:prstGeom>
          <a:ln w="12700">
            <a:miter lim="400000"/>
          </a:ln>
        </p:spPr>
      </p:pic>
      <p:sp>
        <p:nvSpPr>
          <p:cNvPr id="21" name="跟随我…"/>
          <p:cNvSpPr txBox="1">
            <a:spLocks noGrp="1"/>
          </p:cNvSpPr>
          <p:nvPr>
            <p:ph type="title" idx="4294967295"/>
          </p:nvPr>
        </p:nvSpPr>
        <p:spPr>
          <a:xfrm>
            <a:off x="2846652" y="2272506"/>
            <a:ext cx="5108311" cy="231298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z="6600" b="1">
                <a:effectLst>
                  <a:outerShdw blurRad="12700" dist="38100" dir="2700000" rotWithShape="0">
                    <a:srgbClr val="DDDDDD"/>
                  </a:outerShdw>
                </a:effectLst>
              </a:defRPr>
            </a:pPr>
            <a:r>
              <a:rPr dirty="0" err="1">
                <a:latin typeface="文鼎中行書"/>
                <a:ea typeface="文鼎中行書"/>
                <a:cs typeface="文鼎中行書"/>
                <a:sym typeface="文鼎中行書"/>
              </a:rPr>
              <a:t>跟随我</a:t>
            </a:r>
            <a:r>
              <a:rPr sz="5400" b="0" dirty="0"/>
              <a:t> </a:t>
            </a:r>
          </a:p>
          <a:p>
            <a:pPr>
              <a:defRPr sz="5400">
                <a:effectLst>
                  <a:outerShdw blurRad="12700" dist="38100" dir="2700000" rotWithShape="0">
                    <a:srgbClr val="DDDDDD"/>
                  </a:outerShdw>
                </a:effectLst>
              </a:defRPr>
            </a:pPr>
            <a:r>
              <a:rPr dirty="0"/>
              <a:t>Follow Me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CB8DD46D-7AFD-4E6C-9EE6-FB4790022334.jpeg" descr="CB8DD46D-7AFD-4E6C-9EE6-FB4790022334.jpe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-956830" y="1843144"/>
            <a:ext cx="4108267" cy="6041101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我聽復活 主慈聲說…"/>
          <p:cNvSpPr txBox="1">
            <a:spLocks noGrp="1"/>
          </p:cNvSpPr>
          <p:nvPr>
            <p:ph type="body" idx="4294967295"/>
          </p:nvPr>
        </p:nvSpPr>
        <p:spPr>
          <a:xfrm>
            <a:off x="2020092" y="561809"/>
            <a:ext cx="7007922" cy="636581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39470" indent="-339470" algn="ctr" defTabSz="905255">
              <a:spcBef>
                <a:spcPts val="1100"/>
              </a:spcBef>
              <a:buSzTx/>
              <a:buNone/>
              <a:defRPr sz="4950" b="1">
                <a:effectLst>
                  <a:outerShdw blurRad="12573" dist="25146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t>我聽復活 主慈聲說</a:t>
            </a:r>
          </a:p>
          <a:p>
            <a:pPr marL="339470" indent="-339470" algn="ctr" defTabSz="905255">
              <a:spcBef>
                <a:spcPts val="1100"/>
              </a:spcBef>
              <a:buSzTx/>
              <a:buNone/>
              <a:defRPr sz="4950" b="1">
                <a:effectLst>
                  <a:outerShdw blurRad="12573" dist="25146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t>跟隨我, 跟隨我, 跟隨我</a:t>
            </a:r>
          </a:p>
          <a:p>
            <a:pPr marL="339470" indent="-339470" algn="ctr" defTabSz="905255">
              <a:spcBef>
                <a:spcPts val="1100"/>
              </a:spcBef>
              <a:buSzTx/>
              <a:buNone/>
              <a:defRPr sz="4950" b="1">
                <a:effectLst>
                  <a:outerShdw blurRad="12573" dist="25146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t>懇切呼召 整日不輟</a:t>
            </a:r>
          </a:p>
          <a:p>
            <a:pPr marL="339470" indent="-339470" algn="ctr" defTabSz="905255">
              <a:spcBef>
                <a:spcPts val="1100"/>
              </a:spcBef>
              <a:buSzTx/>
              <a:buNone/>
              <a:defRPr sz="4950" b="1">
                <a:effectLst>
                  <a:outerShdw blurRad="12573" dist="25146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t>跟隨我, 跟隨我, 跟隨我</a:t>
            </a:r>
          </a:p>
          <a:p>
            <a:pPr marL="339470" indent="-339470" algn="ctr" defTabSz="905255">
              <a:buSzTx/>
              <a:buNone/>
              <a:defRPr sz="2574"/>
            </a:pPr>
            <a:r>
              <a:t>I hear my risen Savior say:</a:t>
            </a:r>
          </a:p>
          <a:p>
            <a:pPr marL="339470" indent="-339470" algn="ctr" defTabSz="905255">
              <a:buSzTx/>
              <a:buNone/>
              <a:defRPr sz="2574"/>
            </a:pPr>
            <a:r>
              <a:t>“Follow me, follow me, follow me“;</a:t>
            </a:r>
          </a:p>
          <a:p>
            <a:pPr marL="339470" indent="-339470" algn="ctr" defTabSz="905255">
              <a:buSzTx/>
              <a:buNone/>
              <a:defRPr sz="2574"/>
            </a:pPr>
            <a:r>
              <a:t>His voice is calling all the day,</a:t>
            </a:r>
          </a:p>
          <a:p>
            <a:pPr marL="339470" indent="-339470" algn="ctr" defTabSz="905255">
              <a:buSzTx/>
              <a:buNone/>
              <a:defRPr sz="2574"/>
            </a:pPr>
            <a:r>
              <a:t>“Follow me, follow me, follow me;</a:t>
            </a:r>
          </a:p>
        </p:txBody>
      </p:sp>
      <p:sp>
        <p:nvSpPr>
          <p:cNvPr id="25" name="Follow Me 1/4"/>
          <p:cNvSpPr txBox="1"/>
          <p:nvPr/>
        </p:nvSpPr>
        <p:spPr>
          <a:xfrm>
            <a:off x="7370366" y="6487935"/>
            <a:ext cx="1641751" cy="3011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500" b="0"/>
            </a:lvl1pPr>
          </a:lstStyle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Follow Me 1/4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CB8DD46D-7AFD-4E6C-9EE6-FB4790022334.jpeg" descr="CB8DD46D-7AFD-4E6C-9EE6-FB4790022334.jpe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-956830" y="1843144"/>
            <a:ext cx="4108267" cy="6041101"/>
          </a:xfrm>
          <a:prstGeom prst="rect">
            <a:avLst/>
          </a:prstGeom>
          <a:ln w="12700">
            <a:miter lim="400000"/>
          </a:ln>
        </p:spPr>
      </p:pic>
      <p:sp>
        <p:nvSpPr>
          <p:cNvPr id="28" name="為你飽受 痛苦憂傷…"/>
          <p:cNvSpPr txBox="1">
            <a:spLocks noGrp="1"/>
          </p:cNvSpPr>
          <p:nvPr>
            <p:ph type="body" idx="4294967295"/>
          </p:nvPr>
        </p:nvSpPr>
        <p:spPr>
          <a:xfrm>
            <a:off x="2020092" y="246095"/>
            <a:ext cx="7007922" cy="636581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spcBef>
                <a:spcPts val="1100"/>
              </a:spcBef>
              <a:buSzTx/>
              <a:buNone/>
              <a:defRPr sz="5000" b="1">
                <a:effectLst>
                  <a:outerShdw blurRad="12700" dist="25400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t>為你飽受 痛苦憂傷</a:t>
            </a:r>
          </a:p>
          <a:p>
            <a:pPr algn="ctr">
              <a:spcBef>
                <a:spcPts val="1100"/>
              </a:spcBef>
              <a:buSzTx/>
              <a:buNone/>
              <a:defRPr sz="5000" b="1">
                <a:effectLst>
                  <a:outerShdw blurRad="12700" dist="25400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t>為你捨命 十字架上</a:t>
            </a:r>
          </a:p>
          <a:p>
            <a:pPr algn="ctr">
              <a:spcBef>
                <a:spcPts val="1100"/>
              </a:spcBef>
              <a:buSzTx/>
              <a:buNone/>
              <a:defRPr sz="5000" b="1">
                <a:effectLst>
                  <a:outerShdw blurRad="12700" dist="25400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t>苦杯親嘗 罪債代償</a:t>
            </a:r>
          </a:p>
          <a:p>
            <a:pPr algn="ctr">
              <a:spcBef>
                <a:spcPts val="1100"/>
              </a:spcBef>
              <a:buSzTx/>
              <a:buNone/>
              <a:defRPr sz="4800" b="1">
                <a:effectLst>
                  <a:outerShdw blurRad="12700" dist="25400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rPr sz="5000"/>
              <a:t>跟隨我, 跟隨我, 跟隨我</a:t>
            </a:r>
            <a:r>
              <a:t>   </a:t>
            </a:r>
          </a:p>
          <a:p>
            <a:pPr algn="ctr">
              <a:buSzTx/>
              <a:buNone/>
              <a:defRPr sz="2600"/>
            </a:pPr>
            <a:r>
              <a:t>For thee I trod the bitter way,</a:t>
            </a:r>
          </a:p>
          <a:p>
            <a:pPr algn="ctr">
              <a:buSzTx/>
              <a:buNone/>
              <a:defRPr sz="2600"/>
            </a:pPr>
            <a:r>
              <a:t>For thee I gave my life away,</a:t>
            </a:r>
          </a:p>
          <a:p>
            <a:pPr algn="ctr">
              <a:buSzTx/>
              <a:buNone/>
              <a:defRPr sz="2600"/>
            </a:pPr>
            <a:r>
              <a:t>And drank the gall thy debt to pay,</a:t>
            </a:r>
          </a:p>
          <a:p>
            <a:pPr algn="ctr">
              <a:buSzTx/>
              <a:buNone/>
              <a:defRPr sz="2600"/>
            </a:pPr>
            <a:r>
              <a:t>Follow me, follow me, follow me.”</a:t>
            </a:r>
          </a:p>
        </p:txBody>
      </p:sp>
      <p:sp>
        <p:nvSpPr>
          <p:cNvPr id="29" name="Follow Me 2/4"/>
          <p:cNvSpPr txBox="1"/>
          <p:nvPr/>
        </p:nvSpPr>
        <p:spPr>
          <a:xfrm>
            <a:off x="7370366" y="6487936"/>
            <a:ext cx="1641750" cy="3011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500" b="0"/>
            </a:lvl1pPr>
          </a:lstStyle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Follow Me 2/4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CB8DD46D-7AFD-4E6C-9EE6-FB4790022334.jpeg" descr="CB8DD46D-7AFD-4E6C-9EE6-FB4790022334.jpe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-956830" y="1843144"/>
            <a:ext cx="4108267" cy="6041101"/>
          </a:xfrm>
          <a:prstGeom prst="rect">
            <a:avLst/>
          </a:prstGeom>
          <a:ln w="12700">
            <a:miter lim="400000"/>
          </a:ln>
        </p:spPr>
      </p:pic>
      <p:sp>
        <p:nvSpPr>
          <p:cNvPr id="32" name="你罪雖多 我赦免你…"/>
          <p:cNvSpPr txBox="1">
            <a:spLocks noGrp="1"/>
          </p:cNvSpPr>
          <p:nvPr>
            <p:ph type="body" idx="4294967295"/>
          </p:nvPr>
        </p:nvSpPr>
        <p:spPr>
          <a:xfrm>
            <a:off x="2003159" y="375542"/>
            <a:ext cx="7007921" cy="636581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39470" indent="-339470" algn="ctr" defTabSz="905255">
              <a:spcBef>
                <a:spcPts val="1100"/>
              </a:spcBef>
              <a:buSzTx/>
              <a:buNone/>
              <a:defRPr sz="4950" b="1">
                <a:effectLst>
                  <a:outerShdw blurRad="12573" dist="25146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t>你罪雖多 我赦免你</a:t>
            </a:r>
          </a:p>
          <a:p>
            <a:pPr marL="339470" indent="-339470" algn="ctr" defTabSz="905255">
              <a:spcBef>
                <a:spcPts val="1100"/>
              </a:spcBef>
              <a:buSzTx/>
              <a:buNone/>
              <a:defRPr sz="4950" b="1">
                <a:effectLst>
                  <a:outerShdw blurRad="12573" dist="25146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t>跟隨我, 跟隨我, 跟隨我</a:t>
            </a:r>
          </a:p>
          <a:p>
            <a:pPr marL="339470" indent="-339470" algn="ctr" defTabSz="905255">
              <a:spcBef>
                <a:spcPts val="1100"/>
              </a:spcBef>
              <a:buSzTx/>
              <a:buNone/>
              <a:defRPr sz="4950" b="1">
                <a:effectLst>
                  <a:outerShdw blurRad="12573" dist="25146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t>各樣罪惡 赦免到底</a:t>
            </a:r>
          </a:p>
          <a:p>
            <a:pPr marL="339470" indent="-339470" algn="ctr" defTabSz="905255">
              <a:spcBef>
                <a:spcPts val="1100"/>
              </a:spcBef>
              <a:buSzTx/>
              <a:buNone/>
              <a:defRPr sz="4950" b="1">
                <a:effectLst>
                  <a:outerShdw blurRad="12573" dist="25146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t>跟隨我, 跟隨我, 跟隨我      </a:t>
            </a:r>
            <a:endParaRPr sz="3564"/>
          </a:p>
          <a:p>
            <a:pPr marL="339470" indent="-339470" algn="ctr" defTabSz="905255">
              <a:buSzTx/>
              <a:buNone/>
              <a:defRPr sz="2574"/>
            </a:pPr>
            <a:r>
              <a:t>“Though thou hast sinned I’ll pardon thee;</a:t>
            </a:r>
          </a:p>
          <a:p>
            <a:pPr marL="339470" indent="-339470" algn="ctr" defTabSz="905255">
              <a:buSzTx/>
              <a:buNone/>
              <a:defRPr sz="2574"/>
            </a:pPr>
            <a:r>
              <a:t>Follow me, follow me, follow me!</a:t>
            </a:r>
          </a:p>
          <a:p>
            <a:pPr marL="339470" indent="-339470" algn="ctr" defTabSz="905255">
              <a:buSzTx/>
              <a:buNone/>
              <a:defRPr sz="2574"/>
            </a:pPr>
            <a:r>
              <a:t>From every sin I’ll set thee free;</a:t>
            </a:r>
          </a:p>
          <a:p>
            <a:pPr marL="339470" indent="-339470" algn="ctr" defTabSz="905255">
              <a:buSzTx/>
              <a:buNone/>
              <a:defRPr sz="2574"/>
            </a:pPr>
            <a:r>
              <a:t>Follow me, follow me, follow me!</a:t>
            </a:r>
          </a:p>
        </p:txBody>
      </p:sp>
      <p:sp>
        <p:nvSpPr>
          <p:cNvPr id="33" name="Follow Me 3/4"/>
          <p:cNvSpPr txBox="1"/>
          <p:nvPr/>
        </p:nvSpPr>
        <p:spPr>
          <a:xfrm>
            <a:off x="7370366" y="6487936"/>
            <a:ext cx="1641750" cy="3011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500" b="0"/>
            </a:lvl1pPr>
          </a:lstStyle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Follow Me 3/4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CB8DD46D-7AFD-4E6C-9EE6-FB4790022334.jpeg" descr="CB8DD46D-7AFD-4E6C-9EE6-FB4790022334.jpe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-956830" y="1843144"/>
            <a:ext cx="4108267" cy="6041101"/>
          </a:xfrm>
          <a:prstGeom prst="rect">
            <a:avLst/>
          </a:prstGeom>
          <a:ln w="12700">
            <a:miter lim="400000"/>
          </a:ln>
        </p:spPr>
      </p:pic>
      <p:sp>
        <p:nvSpPr>
          <p:cNvPr id="36" name="一生一世 我必同在…"/>
          <p:cNvSpPr txBox="1">
            <a:spLocks noGrp="1"/>
          </p:cNvSpPr>
          <p:nvPr>
            <p:ph type="body" idx="4294967295"/>
          </p:nvPr>
        </p:nvSpPr>
        <p:spPr>
          <a:xfrm>
            <a:off x="2020092" y="246095"/>
            <a:ext cx="7007922" cy="636581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spcBef>
                <a:spcPts val="1100"/>
              </a:spcBef>
              <a:buSzTx/>
              <a:buNone/>
              <a:defRPr sz="5000" b="1">
                <a:effectLst>
                  <a:outerShdw blurRad="12700" dist="25400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t>一生一世 我必同在</a:t>
            </a:r>
          </a:p>
          <a:p>
            <a:pPr algn="ctr">
              <a:spcBef>
                <a:spcPts val="1100"/>
              </a:spcBef>
              <a:buSzTx/>
              <a:buNone/>
              <a:defRPr sz="5000" b="1">
                <a:effectLst>
                  <a:outerShdw blurRad="12700" dist="25400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t>領你經過 陸地洋海</a:t>
            </a:r>
          </a:p>
          <a:p>
            <a:pPr algn="ctr">
              <a:spcBef>
                <a:spcPts val="1100"/>
              </a:spcBef>
              <a:buSzTx/>
              <a:buNone/>
              <a:defRPr sz="5000" b="1">
                <a:effectLst>
                  <a:outerShdw blurRad="12700" dist="25400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t>賜你天福 直到萬代</a:t>
            </a:r>
          </a:p>
          <a:p>
            <a:pPr algn="ctr">
              <a:spcBef>
                <a:spcPts val="1100"/>
              </a:spcBef>
              <a:buSzTx/>
              <a:buNone/>
              <a:defRPr sz="5000" b="1">
                <a:effectLst>
                  <a:outerShdw blurRad="12700" dist="25400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t>跟隨我, 跟隨我, 跟隨我</a:t>
            </a:r>
          </a:p>
          <a:p>
            <a:pPr marL="0" indent="0" algn="ctr">
              <a:buSzTx/>
              <a:buNone/>
              <a:defRPr sz="2600"/>
            </a:pPr>
            <a:r>
              <a:t>In all thy changing life I’ll be</a:t>
            </a:r>
          </a:p>
          <a:p>
            <a:pPr algn="ctr">
              <a:buSzTx/>
              <a:buNone/>
              <a:defRPr sz="2600"/>
            </a:pPr>
            <a:r>
              <a:t>Thy God, thy guide on land and sea,</a:t>
            </a:r>
          </a:p>
          <a:p>
            <a:pPr algn="ctr">
              <a:buSzTx/>
              <a:buNone/>
              <a:defRPr sz="2600"/>
            </a:pPr>
            <a:r>
              <a:t>Thy bliss through all eternity,</a:t>
            </a:r>
          </a:p>
          <a:p>
            <a:pPr algn="ctr">
              <a:buSzTx/>
              <a:buNone/>
              <a:defRPr sz="2600"/>
            </a:pPr>
            <a:r>
              <a:t>Follow me, follow me, follow me!”</a:t>
            </a:r>
          </a:p>
        </p:txBody>
      </p:sp>
      <p:sp>
        <p:nvSpPr>
          <p:cNvPr id="37" name="Follow Me 4/4"/>
          <p:cNvSpPr txBox="1"/>
          <p:nvPr/>
        </p:nvSpPr>
        <p:spPr>
          <a:xfrm>
            <a:off x="7370366" y="6487936"/>
            <a:ext cx="1641750" cy="3011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500" b="0"/>
            </a:lvl1pPr>
          </a:lstStyle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Follow Me 4/4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3_Default Design">
  <a:themeElements>
    <a:clrScheme name="2_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2_Default Design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2_Default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 主题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Office 主题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934</TotalTime>
  <Words>201</Words>
  <Application>Microsoft Office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3_Default Design</vt:lpstr>
      <vt:lpstr>跟随我  Follow 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wangps</dc:creator>
  <cp:lastModifiedBy>wangps</cp:lastModifiedBy>
  <cp:revision>88</cp:revision>
  <dcterms:modified xsi:type="dcterms:W3CDTF">2023-01-29T15:38:26Z</dcterms:modified>
</cp:coreProperties>
</file>