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44" r:id="rId1"/>
  </p:sldMasterIdLst>
  <p:notesMasterIdLst>
    <p:notesMasterId r:id="rId7"/>
  </p:notesMasterIdLst>
  <p:sldIdLst>
    <p:sldId id="5358" r:id="rId2"/>
    <p:sldId id="5359" r:id="rId3"/>
    <p:sldId id="5360" r:id="rId4"/>
    <p:sldId id="5361" r:id="rId5"/>
    <p:sldId id="5362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8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22"/>
  </p:normalViewPr>
  <p:slideViewPr>
    <p:cSldViewPr snapToGrid="0" showGuides="1">
      <p:cViewPr>
        <p:scale>
          <a:sx n="77" d="100"/>
          <a:sy n="77" d="100"/>
        </p:scale>
        <p:origin x="-1176" y="6"/>
      </p:cViewPr>
      <p:guideLst>
        <p:guide orient="horz" pos="20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Shape 12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8" name="Shape 12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065250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98271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062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B8DD46D-7AFD-4E6C-9EE6-FB4790022334.jpeg" descr="CB8DD46D-7AFD-4E6C-9EE6-FB479002233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1452" y="115944"/>
            <a:ext cx="4811507" cy="7075199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跟随我…"/>
          <p:cNvSpPr txBox="1">
            <a:spLocks noGrp="1"/>
          </p:cNvSpPr>
          <p:nvPr>
            <p:ph type="title" idx="4294967295"/>
          </p:nvPr>
        </p:nvSpPr>
        <p:spPr>
          <a:xfrm>
            <a:off x="2846652" y="2272506"/>
            <a:ext cx="5108311" cy="23129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6600" b="1">
                <a:effectLst>
                  <a:outerShdw blurRad="12700" dist="38100" dir="2700000" rotWithShape="0">
                    <a:srgbClr val="DDDDDD"/>
                  </a:outerShdw>
                </a:effectLst>
              </a:defRPr>
            </a:pPr>
            <a:r>
              <a:rPr dirty="0" err="1">
                <a:latin typeface="文鼎中行書"/>
                <a:ea typeface="文鼎中行書"/>
                <a:cs typeface="文鼎中行書"/>
                <a:sym typeface="文鼎中行書"/>
              </a:rPr>
              <a:t>跟随我</a:t>
            </a:r>
            <a:r>
              <a:rPr sz="5400" b="0" dirty="0"/>
              <a:t> </a:t>
            </a:r>
          </a:p>
          <a:p>
            <a:pPr>
              <a:defRPr sz="5400">
                <a:effectLst>
                  <a:outerShdw blurRad="12700" dist="38100" dir="2700000" rotWithShape="0">
                    <a:srgbClr val="DDDDDD"/>
                  </a:outerShdw>
                </a:effectLst>
              </a:defRPr>
            </a:pPr>
            <a:r>
              <a:rPr dirty="0"/>
              <a:t>Follow Me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B8DD46D-7AFD-4E6C-9EE6-FB4790022334.jpeg" descr="CB8DD46D-7AFD-4E6C-9EE6-FB4790022334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956830" y="1843144"/>
            <a:ext cx="4108267" cy="6041101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我聽復活 主慈聲說…"/>
          <p:cNvSpPr txBox="1">
            <a:spLocks noGrp="1"/>
          </p:cNvSpPr>
          <p:nvPr>
            <p:ph type="body" idx="4294967295"/>
          </p:nvPr>
        </p:nvSpPr>
        <p:spPr>
          <a:xfrm>
            <a:off x="2020092" y="561809"/>
            <a:ext cx="7007922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我聽復活 主慈聲說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跟隨我, 跟隨我, 跟隨我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懇切呼召 整日不輟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跟隨我, 跟隨我, 跟隨我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I hear my risen Savior say: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“Follow me, follow me, follow me“;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His voice is calling all the day,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“Follow me, follow me, follow me;</a:t>
            </a:r>
          </a:p>
        </p:txBody>
      </p:sp>
      <p:sp>
        <p:nvSpPr>
          <p:cNvPr id="25" name="Follow Me 1/4"/>
          <p:cNvSpPr txBox="1"/>
          <p:nvPr/>
        </p:nvSpPr>
        <p:spPr>
          <a:xfrm>
            <a:off x="7370366" y="6487935"/>
            <a:ext cx="1641751" cy="30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/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Follow Me 1/4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CB8DD46D-7AFD-4E6C-9EE6-FB4790022334.jpeg" descr="CB8DD46D-7AFD-4E6C-9EE6-FB4790022334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956830" y="1843144"/>
            <a:ext cx="4108267" cy="6041101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為你飽受 痛苦憂傷…"/>
          <p:cNvSpPr txBox="1">
            <a:spLocks noGrp="1"/>
          </p:cNvSpPr>
          <p:nvPr>
            <p:ph type="body" idx="4294967295"/>
          </p:nvPr>
        </p:nvSpPr>
        <p:spPr>
          <a:xfrm>
            <a:off x="2020092" y="246095"/>
            <a:ext cx="7007922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為你飽受 痛苦憂傷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為你捨命 十字架上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苦杯親嘗 罪債代償</a:t>
            </a:r>
          </a:p>
          <a:p>
            <a:pPr algn="ctr">
              <a:spcBef>
                <a:spcPts val="1100"/>
              </a:spcBef>
              <a:buSzTx/>
              <a:buNone/>
              <a:defRPr sz="48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sz="5000"/>
              <a:t>跟隨我, 跟隨我, 跟隨我</a:t>
            </a:r>
            <a:r>
              <a:t>   </a:t>
            </a:r>
          </a:p>
          <a:p>
            <a:pPr algn="ctr">
              <a:buSzTx/>
              <a:buNone/>
              <a:defRPr sz="2600"/>
            </a:pPr>
            <a:r>
              <a:t>For thee I trod the bitter way,</a:t>
            </a:r>
          </a:p>
          <a:p>
            <a:pPr algn="ctr">
              <a:buSzTx/>
              <a:buNone/>
              <a:defRPr sz="2600"/>
            </a:pPr>
            <a:r>
              <a:t>For thee I gave my life away,</a:t>
            </a:r>
          </a:p>
          <a:p>
            <a:pPr algn="ctr">
              <a:buSzTx/>
              <a:buNone/>
              <a:defRPr sz="2600"/>
            </a:pPr>
            <a:r>
              <a:t>And drank the gall thy debt to pay,</a:t>
            </a:r>
          </a:p>
          <a:p>
            <a:pPr algn="ctr">
              <a:buSzTx/>
              <a:buNone/>
              <a:defRPr sz="2600"/>
            </a:pPr>
            <a:r>
              <a:t>Follow me, follow me, follow me.”</a:t>
            </a:r>
          </a:p>
        </p:txBody>
      </p:sp>
      <p:sp>
        <p:nvSpPr>
          <p:cNvPr id="29" name="Follow Me 2/4"/>
          <p:cNvSpPr txBox="1"/>
          <p:nvPr/>
        </p:nvSpPr>
        <p:spPr>
          <a:xfrm>
            <a:off x="7370366" y="6487936"/>
            <a:ext cx="1641750" cy="301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/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Follow Me 2/4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CB8DD46D-7AFD-4E6C-9EE6-FB4790022334.jpeg" descr="CB8DD46D-7AFD-4E6C-9EE6-FB4790022334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956830" y="1843144"/>
            <a:ext cx="4108267" cy="6041101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你罪雖多 我赦免你…"/>
          <p:cNvSpPr txBox="1">
            <a:spLocks noGrp="1"/>
          </p:cNvSpPr>
          <p:nvPr>
            <p:ph type="body" idx="4294967295"/>
          </p:nvPr>
        </p:nvSpPr>
        <p:spPr>
          <a:xfrm>
            <a:off x="2003159" y="375542"/>
            <a:ext cx="7007921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你罪雖多 我赦免你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跟隨我, 跟隨我, 跟隨我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各樣罪惡 赦免到底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跟隨我, 跟隨我, 跟隨我      </a:t>
            </a:r>
            <a:endParaRPr sz="3564"/>
          </a:p>
          <a:p>
            <a:pPr marL="339470" indent="-339470" algn="ctr" defTabSz="905255">
              <a:buSzTx/>
              <a:buNone/>
              <a:defRPr sz="2574"/>
            </a:pPr>
            <a:r>
              <a:t>“Though thou hast sinned I’ll pardon thee;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Follow me, follow me, follow me!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From every sin I’ll set thee free;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Follow me, follow me, follow me!</a:t>
            </a:r>
          </a:p>
        </p:txBody>
      </p:sp>
      <p:sp>
        <p:nvSpPr>
          <p:cNvPr id="33" name="Follow Me 3/4"/>
          <p:cNvSpPr txBox="1"/>
          <p:nvPr/>
        </p:nvSpPr>
        <p:spPr>
          <a:xfrm>
            <a:off x="7370366" y="6487936"/>
            <a:ext cx="1641750" cy="301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/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Follow Me 3/4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CB8DD46D-7AFD-4E6C-9EE6-FB4790022334.jpeg" descr="CB8DD46D-7AFD-4E6C-9EE6-FB4790022334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956830" y="1843144"/>
            <a:ext cx="4108267" cy="60411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一生一世 我必同在…"/>
          <p:cNvSpPr txBox="1">
            <a:spLocks noGrp="1"/>
          </p:cNvSpPr>
          <p:nvPr>
            <p:ph type="body" idx="4294967295"/>
          </p:nvPr>
        </p:nvSpPr>
        <p:spPr>
          <a:xfrm>
            <a:off x="2020092" y="246095"/>
            <a:ext cx="7007922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一生一世 我必同在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領你經過 陸地洋海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賜你天福 直到萬代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跟隨我, 跟隨我, 跟隨我</a:t>
            </a:r>
          </a:p>
          <a:p>
            <a:pPr marL="0" indent="0" algn="ctr">
              <a:buSzTx/>
              <a:buNone/>
              <a:defRPr sz="2600"/>
            </a:pPr>
            <a:r>
              <a:t>In all thy changing life I’ll be</a:t>
            </a:r>
          </a:p>
          <a:p>
            <a:pPr algn="ctr">
              <a:buSzTx/>
              <a:buNone/>
              <a:defRPr sz="2600"/>
            </a:pPr>
            <a:r>
              <a:t>Thy God, thy guide on land and sea,</a:t>
            </a:r>
          </a:p>
          <a:p>
            <a:pPr algn="ctr">
              <a:buSzTx/>
              <a:buNone/>
              <a:defRPr sz="2600"/>
            </a:pPr>
            <a:r>
              <a:t>Thy bliss through all eternity,</a:t>
            </a:r>
          </a:p>
          <a:p>
            <a:pPr algn="ctr">
              <a:buSzTx/>
              <a:buNone/>
              <a:defRPr sz="2600"/>
            </a:pPr>
            <a:r>
              <a:t>Follow me, follow me, follow me!”</a:t>
            </a:r>
          </a:p>
        </p:txBody>
      </p:sp>
      <p:sp>
        <p:nvSpPr>
          <p:cNvPr id="37" name="Follow Me 4/4"/>
          <p:cNvSpPr txBox="1"/>
          <p:nvPr/>
        </p:nvSpPr>
        <p:spPr>
          <a:xfrm>
            <a:off x="7370366" y="6487936"/>
            <a:ext cx="1641750" cy="301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/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Follow Me 4/4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Default Design">
  <a:themeElements>
    <a:clrScheme name="2_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_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2_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201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3_Default Design</vt:lpstr>
      <vt:lpstr>跟随我  Follow 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wangps</dc:creator>
  <cp:lastModifiedBy>wangps</cp:lastModifiedBy>
  <cp:revision>88</cp:revision>
  <dcterms:modified xsi:type="dcterms:W3CDTF">2023-01-29T15:38:26Z</dcterms:modified>
</cp:coreProperties>
</file>